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F145-2DAE-4381-9F3C-189786FCA4B1}" type="datetimeFigureOut">
              <a:rPr lang="zh-HK" altLang="en-US" smtClean="0"/>
              <a:t>5/3/2020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B0675-A950-4E49-B9F8-857C631F9DF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462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68C3-0725-46F5-A840-C9AC49489E61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7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B803-9F3D-48AF-91A4-F856F6B4CD4F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9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1ADE-6708-4C96-A780-E2297239D5B0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5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E9F5-7CBF-4D5F-80C7-7737B8397AFE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8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A5202-63BA-4A3F-B9DB-93D4FCD5294F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9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7890D-F18C-4170-A9E9-0EDE8453F62C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1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1E257-C29A-4EA9-980F-EB0AE9F9E2BB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4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28E0-11F0-4C56-9F81-681E2ECA7F21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4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85EE-03CD-417C-B655-85D591540763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8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9C6C-098C-4BDC-8710-B787AD691362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1BDA-1B93-46A6-9D12-24C93AE2CE9E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1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756F-DB79-45CD-9383-AC8EE30DC380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8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3F399-BF49-4658-99ED-6D74A74C1803}" type="datetime1">
              <a:rPr lang="en-US" altLang="zh-HK" smtClean="0"/>
              <a:t>3/5/2020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/>
              <a:t>美健設備供應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6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23" r:id="rId6"/>
    <p:sldLayoutId id="2147483730" r:id="rId7"/>
    <p:sldLayoutId id="2147483731" r:id="rId8"/>
    <p:sldLayoutId id="2147483720" r:id="rId9"/>
    <p:sldLayoutId id="2147483721" r:id="rId10"/>
    <p:sldLayoutId id="2147483722" r:id="rId11"/>
    <p:sldLayoutId id="214748372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h-tw.facebook.com/pages/%E6%BE%B3%E5%A4%A7%E7%B6%9C%E5%90%88%E9%AB%94%E8%82%B2%E9%A4%A8-N8-UM-Sports-Complex/263385487187723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F269BDC9-F5DC-4A16-9583-2F8CE4184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80108D81-A428-45A6-AF5F-4930186CD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2476" y="1512282"/>
            <a:ext cx="9144000" cy="859137"/>
          </a:xfrm>
        </p:spPr>
        <p:txBody>
          <a:bodyPr anchor="ctr">
            <a:normAutofit/>
          </a:bodyPr>
          <a:lstStyle/>
          <a:p>
            <a:pPr algn="ctr"/>
            <a:r>
              <a:rPr lang="en-US" altLang="zh-HK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City Job Reference </a:t>
            </a:r>
            <a:endParaRPr lang="zh-HK" altLang="en-US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E5B082FD-3484-4ADB-8A68-4916AF0AF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364" y="2558568"/>
            <a:ext cx="10800598" cy="3159175"/>
          </a:xfrm>
          <a:prstGeom prst="rect">
            <a:avLst/>
          </a:prstGeom>
        </p:spPr>
      </p:pic>
      <p:pic>
        <p:nvPicPr>
          <p:cNvPr id="8" name="圖片 7" descr="一張含有 畫畫 的圖片&#10;&#10;自動產生的描述">
            <a:extLst>
              <a:ext uri="{FF2B5EF4-FFF2-40B4-BE49-F238E27FC236}">
                <a16:creationId xmlns:a16="http://schemas.microsoft.com/office/drawing/2014/main" id="{7A350FCE-77C3-4EB1-A47C-9ED85E7A7B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95" y="651390"/>
            <a:ext cx="4118693" cy="1068639"/>
          </a:xfrm>
          <a:prstGeom prst="rect">
            <a:avLst/>
          </a:prstGeom>
        </p:spPr>
      </p:pic>
      <p:pic>
        <p:nvPicPr>
          <p:cNvPr id="16" name="圖片 15" descr="一張含有 花 的圖片&#10;&#10;自動產生的描述">
            <a:extLst>
              <a:ext uri="{FF2B5EF4-FFF2-40B4-BE49-F238E27FC236}">
                <a16:creationId xmlns:a16="http://schemas.microsoft.com/office/drawing/2014/main" id="{1CBCFD29-2980-42B2-BEEC-799B4EA4D4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372025"/>
            <a:ext cx="3979503" cy="1266946"/>
          </a:xfrm>
          <a:prstGeom prst="rect">
            <a:avLst/>
          </a:prstGeom>
        </p:spPr>
      </p:pic>
      <p:sp>
        <p:nvSpPr>
          <p:cNvPr id="18" name="頁尾版面配置區 17">
            <a:extLst>
              <a:ext uri="{FF2B5EF4-FFF2-40B4-BE49-F238E27FC236}">
                <a16:creationId xmlns:a16="http://schemas.microsoft.com/office/drawing/2014/main" id="{D61612EF-5016-46D4-9744-6D623C70D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2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3">
            <a:extLst>
              <a:ext uri="{FF2B5EF4-FFF2-40B4-BE49-F238E27FC236}">
                <a16:creationId xmlns:a16="http://schemas.microsoft.com/office/drawing/2014/main" id="{D8628CD4-C616-4AE5-93ED-5825EFB50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151479-028A-44AB-BBD0-BFBDDD090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444" y="507492"/>
            <a:ext cx="11183112" cy="5843016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內容版面配置區 7" descr="一張含有 室內, 天花板, 運動, 行李 的圖片&#10;&#10;自動產生的描述">
            <a:extLst>
              <a:ext uri="{FF2B5EF4-FFF2-40B4-BE49-F238E27FC236}">
                <a16:creationId xmlns:a16="http://schemas.microsoft.com/office/drawing/2014/main" id="{BFAF2619-9459-4934-8E66-8EADB1502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23" y="1612254"/>
            <a:ext cx="5798122" cy="4506215"/>
          </a:xfr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33989F10-040F-48B0-96A1-F87C125D7120}"/>
              </a:ext>
            </a:extLst>
          </p:cNvPr>
          <p:cNvSpPr txBox="1"/>
          <p:nvPr/>
        </p:nvSpPr>
        <p:spPr>
          <a:xfrm>
            <a:off x="6557569" y="1915318"/>
            <a:ext cx="4917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Reference for School / College/ University </a:t>
            </a:r>
            <a:endParaRPr lang="zh-HK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11B5B599-3160-4BBA-B349-D372A29C32E1}"/>
              </a:ext>
            </a:extLst>
          </p:cNvPr>
          <p:cNvSpPr txBox="1"/>
          <p:nvPr/>
        </p:nvSpPr>
        <p:spPr>
          <a:xfrm>
            <a:off x="8808658" y="2466855"/>
            <a:ext cx="268289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N8 Sport Complex, University Of Macau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Stanley Ho East Asia College, University of Macau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Stanley Ho East Asia College, University of Macau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Macau Guest House (N1)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Macao Institute for Tourism Studies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Macau Polytechnic Institute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B3EC725-FA17-4F79-B600-4C814BA27B3F}"/>
              </a:ext>
            </a:extLst>
          </p:cNvPr>
          <p:cNvSpPr txBox="1"/>
          <p:nvPr/>
        </p:nvSpPr>
        <p:spPr>
          <a:xfrm>
            <a:off x="6510870" y="1755248"/>
            <a:ext cx="20359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200" u="sng" dirty="0">
              <a:latin typeface="Times New Roman" panose="02020603050405020304" pitchFamily="18" charset="0"/>
              <a:cs typeface="Times New Roman" panose="02020603050405020304" pitchFamily="18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zh-HK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F99D9F66-F4BE-495B-8569-D4E6A8D9457F}"/>
              </a:ext>
            </a:extLst>
          </p:cNvPr>
          <p:cNvSpPr txBox="1"/>
          <p:nvPr/>
        </p:nvSpPr>
        <p:spPr>
          <a:xfrm>
            <a:off x="6655214" y="2632858"/>
            <a:ext cx="21534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澳門大學綜合體育館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N8</a:t>
            </a:r>
          </a:p>
          <a:p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澳門大學何鴻燊東亞書院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澳門大學呂志和書院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澳門大學聚賢樓（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N1</a:t>
            </a:r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澳門旅遊學院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澳門理工大學</a:t>
            </a:r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圖片 22" descr="一張含有 畫畫 的圖片&#10;&#10;自動產生的描述">
            <a:extLst>
              <a:ext uri="{FF2B5EF4-FFF2-40B4-BE49-F238E27FC236}">
                <a16:creationId xmlns:a16="http://schemas.microsoft.com/office/drawing/2014/main" id="{34A3B101-EA08-4715-9D74-56EC46BD26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07" y="418724"/>
            <a:ext cx="4063492" cy="1104762"/>
          </a:xfrm>
          <a:prstGeom prst="rect">
            <a:avLst/>
          </a:prstGeom>
        </p:spPr>
      </p:pic>
      <p:pic>
        <p:nvPicPr>
          <p:cNvPr id="27" name="圖片 26" descr="一張含有 花 的圖片&#10;&#10;自動產生的描述">
            <a:extLst>
              <a:ext uri="{FF2B5EF4-FFF2-40B4-BE49-F238E27FC236}">
                <a16:creationId xmlns:a16="http://schemas.microsoft.com/office/drawing/2014/main" id="{2043DC6F-F919-4A18-863D-77C237098C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737" y="587728"/>
            <a:ext cx="3044734" cy="1336800"/>
          </a:xfrm>
          <a:prstGeom prst="rect">
            <a:avLst/>
          </a:prstGeom>
        </p:spPr>
      </p:pic>
      <p:sp>
        <p:nvSpPr>
          <p:cNvPr id="29" name="頁尾版面配置區 28">
            <a:extLst>
              <a:ext uri="{FF2B5EF4-FFF2-40B4-BE49-F238E27FC236}">
                <a16:creationId xmlns:a16="http://schemas.microsoft.com/office/drawing/2014/main" id="{FD69A168-0880-427D-8EAC-4BEA1BEE1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9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E18CFA-BBA7-4D4E-B568-9EEDB5327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3" y="1483914"/>
            <a:ext cx="5900057" cy="719111"/>
          </a:xfrm>
        </p:spPr>
        <p:txBody>
          <a:bodyPr>
            <a:normAutofit/>
          </a:bodyPr>
          <a:lstStyle/>
          <a:p>
            <a:r>
              <a:rPr lang="en-US" altLang="zh-HK" sz="2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reference for Government/ Welfare Association </a:t>
            </a:r>
            <a:endParaRPr lang="zh-HK" altLang="en-US" sz="20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內容版面配置區 4" descr="一張含有 室內, 桌, 建築物, 長椅 的圖片&#10;&#10;自動產生的描述">
            <a:extLst>
              <a:ext uri="{FF2B5EF4-FFF2-40B4-BE49-F238E27FC236}">
                <a16:creationId xmlns:a16="http://schemas.microsoft.com/office/drawing/2014/main" id="{818FFF3B-7EC3-4D64-A4E8-D75FB1C3A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8"/>
          <a:stretch/>
        </p:blipFill>
        <p:spPr>
          <a:xfrm>
            <a:off x="722811" y="1750422"/>
            <a:ext cx="5529737" cy="4756217"/>
          </a:xfr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E0B662B5-F725-44F4-AD28-7880E8426E83}"/>
              </a:ext>
            </a:extLst>
          </p:cNvPr>
          <p:cNvSpPr txBox="1"/>
          <p:nvPr/>
        </p:nvSpPr>
        <p:spPr>
          <a:xfrm>
            <a:off x="6527075" y="2436129"/>
            <a:ext cx="242595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澳門紅十字會</a:t>
            </a:r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HK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澳門退休人士協會</a:t>
            </a:r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澳門治安警察局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澳門氹仔運動員培訓及集訓中心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澳門體育局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澳門特別行政區行政長官辦公室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鮑思高青年服務網絡家庭健康促進中心</a:t>
            </a:r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95B667A-1619-491D-94D7-AB1248CB8D8E}"/>
              </a:ext>
            </a:extLst>
          </p:cNvPr>
          <p:cNvSpPr txBox="1"/>
          <p:nvPr/>
        </p:nvSpPr>
        <p:spPr>
          <a:xfrm>
            <a:off x="9019591" y="2436129"/>
            <a:ext cx="29764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Cruz </a:t>
            </a:r>
            <a:r>
              <a:rPr lang="en-US" altLang="zh-H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Vermelha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Macau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Associação dos Aposentados, Reformados e Pensionistas de Macau</a:t>
            </a:r>
          </a:p>
          <a:p>
            <a:endParaRPr lang="pt-BR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zh-H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Policia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zh-H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Seguranca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Publica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Centro de Formação e Estágio de Atletas</a:t>
            </a:r>
          </a:p>
          <a:p>
            <a:endParaRPr lang="pt-BR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Instituto do </a:t>
            </a:r>
            <a:r>
              <a:rPr lang="en-US" altLang="zh-H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Desporto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zh-H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Governo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RAEM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</a:t>
            </a:r>
            <a:r>
              <a:rPr lang="en-US" altLang="zh-HK" sz="1400">
                <a:latin typeface="Times New Roman" panose="02020603050405020304" pitchFamily="18" charset="0"/>
                <a:cs typeface="Times New Roman" panose="02020603050405020304" pitchFamily="18" charset="0"/>
              </a:rPr>
              <a:t>of the Chief 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of the Macau Special Administrative Region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Macao Bosco Youth Service Network</a:t>
            </a:r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圖片 9" descr="一張含有 畫畫 的圖片&#10;&#10;自動產生的描述">
            <a:extLst>
              <a:ext uri="{FF2B5EF4-FFF2-40B4-BE49-F238E27FC236}">
                <a16:creationId xmlns:a16="http://schemas.microsoft.com/office/drawing/2014/main" id="{B7AA0319-3F2E-4009-B9EF-69B1EE8617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90" y="645660"/>
            <a:ext cx="4063492" cy="1104762"/>
          </a:xfrm>
          <a:prstGeom prst="rect">
            <a:avLst/>
          </a:prstGeom>
        </p:spPr>
      </p:pic>
      <p:pic>
        <p:nvPicPr>
          <p:cNvPr id="13" name="圖片 12" descr="一張含有 花 的圖片&#10;&#10;自動產生的描述">
            <a:extLst>
              <a:ext uri="{FF2B5EF4-FFF2-40B4-BE49-F238E27FC236}">
                <a16:creationId xmlns:a16="http://schemas.microsoft.com/office/drawing/2014/main" id="{AED90219-E2A2-43D9-A970-AD0BCE8143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441" y="293344"/>
            <a:ext cx="3529559" cy="1268948"/>
          </a:xfrm>
          <a:prstGeom prst="rect">
            <a:avLst/>
          </a:prstGeom>
        </p:spPr>
      </p:pic>
      <p:sp>
        <p:nvSpPr>
          <p:cNvPr id="17" name="頁尾版面配置區 16">
            <a:extLst>
              <a:ext uri="{FF2B5EF4-FFF2-40B4-BE49-F238E27FC236}">
                <a16:creationId xmlns:a16="http://schemas.microsoft.com/office/drawing/2014/main" id="{09663F8E-DA72-4A6A-8570-93D791F9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340ADD-9AB6-4E1F-B146-06D9EC2AC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3910" y="1166326"/>
            <a:ext cx="5056569" cy="605258"/>
          </a:xfrm>
        </p:spPr>
        <p:txBody>
          <a:bodyPr>
            <a:normAutofit/>
          </a:bodyPr>
          <a:lstStyle/>
          <a:p>
            <a:r>
              <a:rPr lang="en-US" altLang="zh-HK" sz="18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Reference for Commercial Fitness Centre </a:t>
            </a:r>
            <a:endParaRPr lang="zh-HK" altLang="en-US" sz="1800" b="1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內容版面配置區 4" descr="一張含有 畫畫 的圖片&#10;&#10;自動產生的描述">
            <a:extLst>
              <a:ext uri="{FF2B5EF4-FFF2-40B4-BE49-F238E27FC236}">
                <a16:creationId xmlns:a16="http://schemas.microsoft.com/office/drawing/2014/main" id="{E9FF7F48-B4BA-44B9-9E85-768EFA44C6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09" y="257556"/>
            <a:ext cx="3767102" cy="1211399"/>
          </a:xfrm>
        </p:spPr>
      </p:pic>
      <p:pic>
        <p:nvPicPr>
          <p:cNvPr id="7" name="圖片 6" descr="一張含有 花 的圖片&#10;&#10;自動產生的描述">
            <a:extLst>
              <a:ext uri="{FF2B5EF4-FFF2-40B4-BE49-F238E27FC236}">
                <a16:creationId xmlns:a16="http://schemas.microsoft.com/office/drawing/2014/main" id="{DFB907DD-7F15-45DE-8337-9026B369A4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355" y="69673"/>
            <a:ext cx="2638618" cy="1096653"/>
          </a:xfrm>
          <a:prstGeom prst="rect">
            <a:avLst/>
          </a:prstGeom>
        </p:spPr>
      </p:pic>
      <p:pic>
        <p:nvPicPr>
          <p:cNvPr id="9" name="圖片 8" descr="一張含有 室內, 桌, 椅子, 電腦 的圖片&#10;&#10;自動產生的描述">
            <a:extLst>
              <a:ext uri="{FF2B5EF4-FFF2-40B4-BE49-F238E27FC236}">
                <a16:creationId xmlns:a16="http://schemas.microsoft.com/office/drawing/2014/main" id="{AF2B7B39-C09E-43AF-86BC-DE427C409C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28" y="1349829"/>
            <a:ext cx="5216976" cy="4868091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A2374039-CE76-4D69-938E-B35EB046D62E}"/>
              </a:ext>
            </a:extLst>
          </p:cNvPr>
          <p:cNvSpPr txBox="1"/>
          <p:nvPr/>
        </p:nvSpPr>
        <p:spPr>
          <a:xfrm>
            <a:off x="6403910" y="1824657"/>
            <a:ext cx="26654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澳門力美健健身中心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 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Sky Fitness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 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Up Fitness </a:t>
            </a:r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D3515C77-3274-4067-ACAF-6B176BBE3992}"/>
              </a:ext>
            </a:extLst>
          </p:cNvPr>
          <p:cNvSpPr txBox="1"/>
          <p:nvPr/>
        </p:nvSpPr>
        <p:spPr>
          <a:xfrm>
            <a:off x="8821861" y="1824657"/>
            <a:ext cx="26386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Macao</a:t>
            </a:r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H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Lamix</a:t>
            </a:r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Fitness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Macao Sky Fitness</a:t>
            </a:r>
          </a:p>
          <a:p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Macao</a:t>
            </a:r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Up Fitness </a:t>
            </a:r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D5976451-05F0-4F9A-83D3-E6334E2F27D4}"/>
              </a:ext>
            </a:extLst>
          </p:cNvPr>
          <p:cNvSpPr txBox="1"/>
          <p:nvPr/>
        </p:nvSpPr>
        <p:spPr>
          <a:xfrm>
            <a:off x="6213373" y="3463683"/>
            <a:ext cx="521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Reference for Residential Clubhouse and Hotel </a:t>
            </a:r>
            <a:endParaRPr lang="zh-HK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05BC4DC-D51B-44A7-8FA9-FEA2631E7CEF}"/>
              </a:ext>
            </a:extLst>
          </p:cNvPr>
          <p:cNvSpPr txBox="1"/>
          <p:nvPr/>
        </p:nvSpPr>
        <p:spPr>
          <a:xfrm>
            <a:off x="6418294" y="4212679"/>
            <a:ext cx="24035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澳門利澳酒店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澳門凱泉灣</a:t>
            </a:r>
            <a:endParaRPr lang="en-US" altLang="zh-TW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澳門泉健豪庭</a:t>
            </a:r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1D77FD9-0029-4CF7-A6B0-16D515B442A6}"/>
              </a:ext>
            </a:extLst>
          </p:cNvPr>
          <p:cNvSpPr txBox="1"/>
          <p:nvPr/>
        </p:nvSpPr>
        <p:spPr>
          <a:xfrm>
            <a:off x="8774001" y="4209253"/>
            <a:ext cx="25864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RIO Hotel Macao 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Riviera Macao</a:t>
            </a:r>
          </a:p>
          <a:p>
            <a:endParaRPr lang="en-US" altLang="zh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Macao Chun Kin Palace</a:t>
            </a:r>
          </a:p>
          <a:p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頁尾版面配置區 15">
            <a:extLst>
              <a:ext uri="{FF2B5EF4-FFF2-40B4-BE49-F238E27FC236}">
                <a16:creationId xmlns:a16="http://schemas.microsoft.com/office/drawing/2014/main" id="{0BEE190D-7C75-48DE-9C46-CA909E610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美健設備供應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09184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303C22"/>
      </a:dk2>
      <a:lt2>
        <a:srgbClr val="E7E8E2"/>
      </a:lt2>
      <a:accent1>
        <a:srgbClr val="A196C6"/>
      </a:accent1>
      <a:accent2>
        <a:srgbClr val="7F8ABA"/>
      </a:accent2>
      <a:accent3>
        <a:srgbClr val="87A8BE"/>
      </a:accent3>
      <a:accent4>
        <a:srgbClr val="77AFAE"/>
      </a:accent4>
      <a:accent5>
        <a:srgbClr val="83AD9B"/>
      </a:accent5>
      <a:accent6>
        <a:srgbClr val="78AF80"/>
      </a:accent6>
      <a:hlink>
        <a:srgbClr val="7B8852"/>
      </a:hlink>
      <a:folHlink>
        <a:srgbClr val="828282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250</Words>
  <Application>Microsoft Office PowerPoint</Application>
  <PresentationFormat>寬螢幕</PresentationFormat>
  <Paragraphs>85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Elephant</vt:lpstr>
      <vt:lpstr>Times New Roman</vt:lpstr>
      <vt:lpstr>BrushVTI</vt:lpstr>
      <vt:lpstr>Health City Job Reference </vt:lpstr>
      <vt:lpstr>PowerPoint 簡報</vt:lpstr>
      <vt:lpstr>Job reference for Government/ Welfare Association </vt:lpstr>
      <vt:lpstr>Job Reference for Commercial Fitness Centre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City Job Reference </dc:title>
  <dc:creator>YSC</dc:creator>
  <cp:lastModifiedBy>YSC</cp:lastModifiedBy>
  <cp:revision>10</cp:revision>
  <dcterms:created xsi:type="dcterms:W3CDTF">2020-03-05T03:36:41Z</dcterms:created>
  <dcterms:modified xsi:type="dcterms:W3CDTF">2020-03-05T04:53:46Z</dcterms:modified>
</cp:coreProperties>
</file>